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56" r:id="rId2"/>
    <p:sldId id="457" r:id="rId3"/>
    <p:sldId id="454" r:id="rId4"/>
    <p:sldId id="462" r:id="rId5"/>
    <p:sldId id="470" r:id="rId6"/>
    <p:sldId id="463" r:id="rId7"/>
    <p:sldId id="464" r:id="rId8"/>
    <p:sldId id="465" r:id="rId9"/>
    <p:sldId id="466" r:id="rId10"/>
    <p:sldId id="467" r:id="rId11"/>
    <p:sldId id="468" r:id="rId12"/>
    <p:sldId id="458" r:id="rId13"/>
    <p:sldId id="459" r:id="rId14"/>
    <p:sldId id="460" r:id="rId15"/>
    <p:sldId id="4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CC"/>
    <a:srgbClr val="FF00FF"/>
    <a:srgbClr val="66CCFF"/>
    <a:srgbClr val="3399FF"/>
    <a:srgbClr val="FFFF99"/>
    <a:srgbClr val="0000CC"/>
    <a:srgbClr val="2D08C8"/>
    <a:srgbClr val="683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80" autoAdjust="0"/>
    <p:restoredTop sz="94660"/>
  </p:normalViewPr>
  <p:slideViewPr>
    <p:cSldViewPr>
      <p:cViewPr varScale="1">
        <p:scale>
          <a:sx n="82" d="100"/>
          <a:sy n="82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3\LESSION%206\45%20Track%2045.wma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n¨X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pkcn¨v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ISen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\pt\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tami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o«n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At¸mÄ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AÛpXIcambn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shÅw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Ccphit¯bv¡pw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amdn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C{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kmtbÂ¡mÀ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ISen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Spth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DW§nb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a®neqsS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o§n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AhcpsS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he¯pw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CS¯pw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ISÂ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aXnÂt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2050" name="Picture 2" descr="D:\web photo\photo 2013\moses-parts-the-red-se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6285673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\½fpw 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sXcsªSp¡s</a:t>
            </a:r>
            <a:r>
              <a:rPr lang="en-US" sz="3000" b="1" dirty="0">
                <a:latin typeface="ML-Aathira" pitchFamily="82" charset="0"/>
              </a:rPr>
              <a:t>¸« P\</a:t>
            </a:r>
            <a:r>
              <a:rPr lang="en-US" sz="3000" b="1" dirty="0" err="1">
                <a:latin typeface="ML-Aathira" pitchFamily="82" charset="0"/>
              </a:rPr>
              <a:t>amWv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AhnSp¶v</a:t>
            </a:r>
            <a:r>
              <a:rPr lang="en-US" sz="3000" b="1" dirty="0">
                <a:latin typeface="ML-Aathira" pitchFamily="82" charset="0"/>
              </a:rPr>
              <a:t> \s½bpw ]</a:t>
            </a:r>
            <a:r>
              <a:rPr lang="en-US" sz="3000" b="1" dirty="0" err="1">
                <a:latin typeface="ML-Aathira" pitchFamily="82" charset="0"/>
              </a:rPr>
              <a:t>cn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men¡p¶p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kzÀKs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e£yam¡nbpÅ</a:t>
            </a:r>
            <a:r>
              <a:rPr lang="en-US" sz="3000" b="1" dirty="0">
                <a:latin typeface="ML-Aathira" pitchFamily="82" charset="0"/>
              </a:rPr>
              <a:t> \½psS </a:t>
            </a:r>
            <a:r>
              <a:rPr lang="en-US" sz="3000" b="1" dirty="0" err="1">
                <a:latin typeface="ML-Aathira" pitchFamily="82" charset="0"/>
              </a:rPr>
              <a:t>bm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XbnÂ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FÃm</a:t>
            </a:r>
            <a:r>
              <a:rPr lang="en-US" sz="3000" b="1" dirty="0">
                <a:latin typeface="ML-Aathira" pitchFamily="82" charset="0"/>
              </a:rPr>
              <a:t> A]</a:t>
            </a:r>
            <a:r>
              <a:rPr lang="en-US" sz="3000" b="1" dirty="0" err="1">
                <a:latin typeface="ML-Aathira" pitchFamily="82" charset="0"/>
              </a:rPr>
              <a:t>IS§fnÂ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n¶pw</a:t>
            </a:r>
            <a:r>
              <a:rPr lang="en-US" sz="3000" b="1" dirty="0">
                <a:latin typeface="ML-Aathira" pitchFamily="82" charset="0"/>
              </a:rPr>
              <a:t> \s½ </a:t>
            </a:r>
            <a:r>
              <a:rPr lang="en-US" sz="3000" b="1" dirty="0" err="1">
                <a:latin typeface="ML-Aathira" pitchFamily="82" charset="0"/>
              </a:rPr>
              <a:t>Im¯v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kwc£n¡p¶Xpw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ssZhamWv</a:t>
            </a:r>
            <a:r>
              <a:rPr lang="en-US" sz="3000" b="1" dirty="0"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3075" name="Picture 3" descr="D:\web photo\photo 2013\children-playing-kerala.jpg"/>
          <p:cNvPicPr>
            <a:picLocks noChangeAspect="1" noChangeArrowheads="1"/>
          </p:cNvPicPr>
          <p:nvPr/>
        </p:nvPicPr>
        <p:blipFill>
          <a:blip r:embed="rId2"/>
          <a:srcRect b="14500"/>
          <a:stretch>
            <a:fillRect/>
          </a:stretch>
        </p:blipFill>
        <p:spPr bwMode="auto">
          <a:xfrm>
            <a:off x="1143000" y="2460307"/>
            <a:ext cx="6858000" cy="439769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981200"/>
            <a:ext cx="4572000" cy="762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304800" y="1905000"/>
            <a:ext cx="5638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\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ap¡p</a:t>
            </a: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{]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mÀ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°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n¡mw</a:t>
            </a:r>
            <a:endParaRPr kumimoji="0" lang="en-US" sz="4500" b="1" i="0" u="none" strike="noStrike" normalizeH="0" baseline="0" dirty="0">
              <a:solidFill>
                <a:srgbClr val="FF0000"/>
              </a:solidFill>
              <a:latin typeface="ML-Aathira" pitchFamily="82" charset="0"/>
              <a:ea typeface="Calibri" pitchFamily="34" charset="0"/>
              <a:cs typeface="ML-Revathi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500" b="1" i="0" u="none" strike="noStrike" normalizeH="0" baseline="0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A§bpsS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kz´w</a:t>
            </a:r>
            <a:r>
              <a:rPr lang="en-US" sz="3000" b="1" dirty="0">
                <a:latin typeface="ML-Aathira" pitchFamily="82" charset="0"/>
              </a:rPr>
              <a:t> P\</a:t>
            </a:r>
            <a:r>
              <a:rPr lang="en-US" sz="3000" b="1" dirty="0" err="1">
                <a:latin typeface="ML-Aathira" pitchFamily="82" charset="0"/>
              </a:rPr>
              <a:t>amb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C{</a:t>
            </a:r>
            <a:r>
              <a:rPr lang="en-US" sz="3000" b="1" dirty="0" err="1">
                <a:latin typeface="ML-Aathira" pitchFamily="82" charset="0"/>
              </a:rPr>
              <a:t>kmtbens</a:t>
            </a:r>
            <a:r>
              <a:rPr lang="en-US" sz="3000" b="1" dirty="0">
                <a:latin typeface="ML-Aathira" pitchFamily="82" charset="0"/>
              </a:rPr>
              <a:t>\ </a:t>
            </a:r>
            <a:r>
              <a:rPr lang="en-US" sz="3000" b="1" dirty="0" err="1">
                <a:latin typeface="ML-Aathira" pitchFamily="82" charset="0"/>
              </a:rPr>
              <a:t>Im¯pc£n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ssZhta</a:t>
            </a:r>
            <a:r>
              <a:rPr lang="en-US" sz="3000" b="1" dirty="0">
                <a:latin typeface="ML-Aathira" pitchFamily="82" charset="0"/>
              </a:rPr>
              <a:t>,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At§ </a:t>
            </a:r>
            <a:r>
              <a:rPr lang="en-US" sz="3000" b="1" dirty="0" err="1">
                <a:latin typeface="ML-Aathira" pitchFamily="82" charset="0"/>
              </a:rPr>
              <a:t>a¡fmb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R§sfbpw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Im¯psImÅWta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6" name="Picture 2" descr="C:\Users\user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9739" y="1752600"/>
            <a:ext cx="2748061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5 Track 4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685800"/>
            <a:ext cx="8153400" cy="5486400"/>
          </a:xfrm>
          <a:prstGeom prst="roundRect">
            <a:avLst>
              <a:gd name="adj" fmla="val 54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85800"/>
            <a:ext cx="64008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C{</a:t>
            </a:r>
            <a:r>
              <a:rPr lang="en-US" sz="3000" b="1" dirty="0" err="1">
                <a:latin typeface="ML-Aathira" pitchFamily="82" charset="0"/>
              </a:rPr>
              <a:t>kmtbÂ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a¡sf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sN¦SÂ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IS¯nb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ssZhatÃm</a:t>
            </a:r>
            <a:r>
              <a:rPr lang="en-US" sz="3000" b="1" dirty="0">
                <a:latin typeface="ML-Aathira" pitchFamily="82" charset="0"/>
              </a:rPr>
              <a:t> \½psS </a:t>
            </a:r>
            <a:r>
              <a:rPr lang="en-US" sz="3000" b="1" dirty="0" err="1">
                <a:latin typeface="ML-Aathira" pitchFamily="82" charset="0"/>
              </a:rPr>
              <a:t>XmXs</a:t>
            </a:r>
            <a:r>
              <a:rPr lang="en-US" sz="3000" b="1" dirty="0">
                <a:latin typeface="ML-Aathira" pitchFamily="82" charset="0"/>
              </a:rPr>
              <a:t>\¶pw</a:t>
            </a:r>
          </a:p>
          <a:p>
            <a:r>
              <a:rPr lang="en-US" sz="3000" b="1" dirty="0">
                <a:latin typeface="ML-Aathira" pitchFamily="82" charset="0"/>
              </a:rPr>
              <a:t>	]</a:t>
            </a:r>
            <a:r>
              <a:rPr lang="en-US" sz="3000" b="1" dirty="0" err="1">
                <a:latin typeface="ML-Aathira" pitchFamily="82" charset="0"/>
              </a:rPr>
              <a:t>men¡pw</a:t>
            </a:r>
            <a:r>
              <a:rPr lang="en-US" sz="3000" b="1" dirty="0">
                <a:latin typeface="ML-Aathira" pitchFamily="82" charset="0"/>
              </a:rPr>
              <a:t> \s½bpw</a:t>
            </a:r>
          </a:p>
          <a:p>
            <a:r>
              <a:rPr lang="en-US" sz="3000" b="1" dirty="0">
                <a:latin typeface="ML-Aathira" pitchFamily="82" charset="0"/>
              </a:rPr>
              <a:t>	Cu </a:t>
            </a:r>
            <a:r>
              <a:rPr lang="en-US" sz="3000" b="1" dirty="0" err="1">
                <a:latin typeface="ML-Aathira" pitchFamily="82" charset="0"/>
              </a:rPr>
              <a:t>temIbm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XbnÂ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kzÀKob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tKl¯nse¯pthmfw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81000"/>
            <a:ext cx="731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Fsâ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bmk§fnepw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thZ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Ifnepw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Rm³ </a:t>
            </a:r>
            <a:r>
              <a:rPr lang="en-US" sz="3000" b="1" dirty="0" err="1">
                <a:latin typeface="ML-Aathira" pitchFamily="82" charset="0"/>
              </a:rPr>
              <a:t>ssZhs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hnfn¨t</a:t>
            </a:r>
            <a:r>
              <a:rPr lang="en-US" sz="3000" b="1" dirty="0">
                <a:latin typeface="ML-Aathira" pitchFamily="82" charset="0"/>
              </a:rPr>
              <a:t>]£</a:t>
            </a:r>
            <a:r>
              <a:rPr lang="en-US" sz="3000" b="1" dirty="0" err="1">
                <a:latin typeface="ML-Aathira" pitchFamily="82" charset="0"/>
              </a:rPr>
              <a:t>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4098" name="Picture 2" descr="C:\Users\user\Desktop\peoplePray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09758"/>
            <a:ext cx="6553200" cy="4348241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6173" y="1600200"/>
            <a:ext cx="635622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c£bnte¡v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bn¡p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ssZhw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D:\web photo\photo 2013\Mo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14600"/>
            <a:ext cx="5885489" cy="4343400"/>
          </a:xfrm>
          <a:prstGeom prst="rect">
            <a:avLst/>
          </a:prstGeom>
          <a:noFill/>
        </p:spPr>
      </p:pic>
      <p:pic>
        <p:nvPicPr>
          <p:cNvPr id="3" name="Picture 2" descr="E:\NEW POWER POINT 2013\class 3 bit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81012"/>
            <a:ext cx="5346700" cy="1195388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002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ssZh¯nsâ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kz´w</a:t>
            </a:r>
            <a:r>
              <a:rPr lang="en-US" sz="3000" dirty="0">
                <a:latin typeface="ML-Aathira" pitchFamily="82" charset="0"/>
              </a:rPr>
              <a:t> P\</a:t>
            </a:r>
            <a:r>
              <a:rPr lang="en-US" sz="3000" dirty="0" err="1">
                <a:latin typeface="ML-Aathira" pitchFamily="82" charset="0"/>
              </a:rPr>
              <a:t>amb</a:t>
            </a:r>
            <a:r>
              <a:rPr lang="en-US" sz="3000" dirty="0">
                <a:latin typeface="ML-Aathira" pitchFamily="82" charset="0"/>
              </a:rPr>
              <a:t> C{</a:t>
            </a:r>
            <a:r>
              <a:rPr lang="en-US" sz="3000" dirty="0" err="1">
                <a:latin typeface="ML-Aathira" pitchFamily="82" charset="0"/>
              </a:rPr>
              <a:t>kmtbÂ¡mÀ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vXnÂ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Pohn¨pt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m¶p</a:t>
            </a:r>
            <a:r>
              <a:rPr lang="en-US" sz="3000" dirty="0">
                <a:latin typeface="ML-Aathira" pitchFamily="82" charset="0"/>
              </a:rPr>
              <a:t>. A§s\</a:t>
            </a:r>
            <a:r>
              <a:rPr lang="en-US" sz="3000" dirty="0" err="1">
                <a:latin typeface="ML-Aathira" pitchFamily="82" charset="0"/>
              </a:rPr>
              <a:t>bncnt</a:t>
            </a:r>
            <a:r>
              <a:rPr lang="en-US" sz="3000" dirty="0">
                <a:latin typeface="ML-Aathira" pitchFamily="82" charset="0"/>
              </a:rPr>
              <a:t>¡ </a:t>
            </a:r>
            <a:r>
              <a:rPr lang="en-US" sz="3000" dirty="0" err="1">
                <a:latin typeface="ML-Aathira" pitchFamily="82" charset="0"/>
              </a:rPr>
              <a:t>Hcp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pXnb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cmPmhv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nXnÂ</a:t>
            </a:r>
            <a:r>
              <a:rPr lang="en-US" sz="3000" dirty="0">
                <a:latin typeface="ML-Aathira" pitchFamily="82" charset="0"/>
              </a:rPr>
              <a:t> `</a:t>
            </a:r>
            <a:r>
              <a:rPr lang="en-US" sz="3000" dirty="0" err="1">
                <a:latin typeface="ML-Aathira" pitchFamily="82" charset="0"/>
              </a:rPr>
              <a:t>cWm</a:t>
            </a:r>
            <a:r>
              <a:rPr lang="en-US" sz="3000" dirty="0">
                <a:latin typeface="ML-Aathira" pitchFamily="82" charset="0"/>
              </a:rPr>
              <a:t>[</a:t>
            </a:r>
            <a:r>
              <a:rPr lang="en-US" sz="3000" dirty="0" err="1">
                <a:latin typeface="ML-Aathira" pitchFamily="82" charset="0"/>
              </a:rPr>
              <a:t>nImcnbmbn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AbmÄ</a:t>
            </a:r>
            <a:r>
              <a:rPr lang="en-US" sz="3000" dirty="0">
                <a:latin typeface="ML-Aathira" pitchFamily="82" charset="0"/>
              </a:rPr>
              <a:t> C{</a:t>
            </a:r>
            <a:r>
              <a:rPr lang="en-US" sz="3000" dirty="0" err="1">
                <a:latin typeface="ML-Aathira" pitchFamily="82" charset="0"/>
              </a:rPr>
              <a:t>kmtbÂ¡msc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shdp¯p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Ahscs¡m­v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ITn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theIÄ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sN¿n¡pIbpw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Ahsc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oUn¸n¡pIbpw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sNbvXp</a:t>
            </a:r>
            <a:r>
              <a:rPr lang="en-US" sz="3000" dirty="0">
                <a:latin typeface="ML-Aathira" pitchFamily="82" charset="0"/>
              </a:rPr>
              <a:t>. C{</a:t>
            </a:r>
            <a:r>
              <a:rPr lang="en-US" sz="3000" dirty="0" err="1">
                <a:latin typeface="ML-Aathira" pitchFamily="82" charset="0"/>
              </a:rPr>
              <a:t>kmtbÂ¡mÀ¡v</a:t>
            </a:r>
            <a:r>
              <a:rPr lang="en-US" sz="3000" dirty="0">
                <a:latin typeface="ML-Aathira" pitchFamily="82" charset="0"/>
              </a:rPr>
              <a:t> P\</a:t>
            </a:r>
            <a:r>
              <a:rPr lang="en-US" sz="3000" dirty="0" err="1">
                <a:latin typeface="ML-Aathira" pitchFamily="82" charset="0"/>
              </a:rPr>
              <a:t>n¡p</a:t>
            </a:r>
            <a:r>
              <a:rPr lang="en-US" sz="3000" dirty="0">
                <a:latin typeface="ML-Aathira" pitchFamily="82" charset="0"/>
              </a:rPr>
              <a:t>¶ </a:t>
            </a:r>
            <a:r>
              <a:rPr lang="en-US" sz="3000" dirty="0" err="1">
                <a:latin typeface="ML-Aathira" pitchFamily="82" charset="0"/>
              </a:rPr>
              <a:t>B¬a¡sf</a:t>
            </a:r>
            <a:r>
              <a:rPr lang="en-US" sz="3000" dirty="0">
                <a:latin typeface="ML-Aathira" pitchFamily="82" charset="0"/>
              </a:rPr>
              <a:t> sIm¶pIfbphm³hsc </a:t>
            </a:r>
            <a:r>
              <a:rPr lang="en-US" sz="3000" dirty="0" err="1">
                <a:latin typeface="ML-Aathira" pitchFamily="82" charset="0"/>
              </a:rPr>
              <a:t>cmPmhv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n¨p</a:t>
            </a:r>
            <a:r>
              <a:rPr lang="en-US" sz="3000" dirty="0">
                <a:latin typeface="ML-Aathira" pitchFamily="82" charset="0"/>
              </a:rPr>
              <a:t>. A§s\ 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vXnepÅ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PohnXw</a:t>
            </a:r>
            <a:r>
              <a:rPr lang="en-US" sz="3000" dirty="0">
                <a:latin typeface="ML-Aathira" pitchFamily="82" charset="0"/>
              </a:rPr>
              <a:t> C{</a:t>
            </a:r>
            <a:r>
              <a:rPr lang="en-US" sz="3000" dirty="0" err="1">
                <a:latin typeface="ML-Aathira" pitchFamily="82" charset="0"/>
              </a:rPr>
              <a:t>kmtbÂ</a:t>
            </a:r>
            <a:r>
              <a:rPr lang="en-US" sz="3000" dirty="0">
                <a:latin typeface="ML-Aathira" pitchFamily="82" charset="0"/>
              </a:rPr>
              <a:t> P\¯n\v </a:t>
            </a:r>
            <a:r>
              <a:rPr lang="en-US" sz="3000" dirty="0" err="1">
                <a:latin typeface="ML-Aathira" pitchFamily="82" charset="0"/>
              </a:rPr>
              <a:t>IjvS¸mSpIÄ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ndªXmbn</a:t>
            </a:r>
            <a:r>
              <a:rPr lang="en-US" sz="3000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eb photo\photo 2013\Israelites-At-The-Red-S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609600"/>
            <a:ext cx="8153400" cy="1676400"/>
          </a:xfrm>
          <a:prstGeom prst="roundRect">
            <a:avLst>
              <a:gd name="adj" fmla="val 11604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858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tlmsd_v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aebnÂ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BSpIsf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tabv¨psIm­ncp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¶ C{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kmtbÂ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hwiP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tamibv¡v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I¯nPzen¡p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apÄ¸SÀ¸nÂ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Xy£s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¸«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psIm­v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5" name="Picture 2" descr="D:\web photo\photo 2013\moses_burning_bu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39389"/>
            <a:ext cx="7467599" cy="4318611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CXm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, C{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kmtbÂ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a¡fpsS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nehnfn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FsâbSp¯v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F¯nbncn¡p¶p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CuPn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vXpImÀ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Ahsc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F{]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Imcw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aÀ±n¡p¶psh¶v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Rm³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I­p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BIbmÂ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hcq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, Rm³ \ns¶ ^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dthmbpsS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ASp¡te¡v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Ab¡mw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\o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P\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amb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C{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kmtbÂ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a¡sf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CuPn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vXnÂ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n¶v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pd¯psIm­phcWw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(]</a:t>
            </a:r>
            <a:r>
              <a:rPr lang="en-US" sz="3000" dirty="0" err="1">
                <a:latin typeface="ML-Aathira" pitchFamily="82" charset="0"/>
              </a:rPr>
              <a:t>pd¸mSv</a:t>
            </a:r>
            <a:r>
              <a:rPr lang="en-US" sz="3000" dirty="0">
                <a:latin typeface="ML-Aathira" pitchFamily="82" charset="0"/>
              </a:rPr>
              <a:t> 3 : 9- þ10).</a:t>
            </a:r>
            <a:endParaRPr lang="en-US" sz="3000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2050" name="Picture 2" descr="D:\web photo\photo 2013\Israelites-making-bricks-in-Egypt-large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t="16347" r="3596"/>
          <a:stretch>
            <a:fillRect/>
          </a:stretch>
        </p:blipFill>
        <p:spPr bwMode="auto">
          <a:xfrm>
            <a:off x="1905000" y="3429000"/>
            <a:ext cx="5268952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33800"/>
            <a:ext cx="853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A§s\ C{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kmtbÂ¡msc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CuPn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vXnÂ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tamNn¸n¡p¶Xn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tamisb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sXcsªSp¯p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tamibv¡v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klmbnbmbn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ktlmZc³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Altdms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tami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^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dthmsb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I­v C{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kmtbÂ¡msc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hn«bv¡Wsa¶v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Bhiys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¸«p.</a:t>
            </a:r>
          </a:p>
        </p:txBody>
      </p:sp>
      <p:pic>
        <p:nvPicPr>
          <p:cNvPr id="3074" name="Picture 2" descr="D:\web photo\photo 2013\6a0120a610bec4970c017d40462f09970c-500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660" y="0"/>
            <a:ext cx="758434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tamihgn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henb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AÛpX§Ä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hÀ¯n¨p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]¯p _m[IÄ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Ab¨v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CuPn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vXpImsc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in£n¨p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AtXmsS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^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dthm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C{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kmtbÂ¡msc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hn«bv¡m³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Xocpam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A§s\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tamibpsS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XrXz¯nÂ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C{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kmtbÂP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CuPn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nXnÂ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pd¯ph¶p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tamibpsS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XrXz¯nÂ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tZit¯bv¡p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{X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Bcw`n¨p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1026" name="Picture 2" descr="D:\web photo\photo 2013\SATENDRA MOSES C4.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428861"/>
            <a:ext cx="4448175" cy="3429139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1404</TotalTime>
  <Words>220</Words>
  <Application>Microsoft Office PowerPoint</Application>
  <PresentationFormat>On-screen Show (4:3)</PresentationFormat>
  <Paragraphs>44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266</cp:revision>
  <dcterms:created xsi:type="dcterms:W3CDTF">2013-05-27T18:37:25Z</dcterms:created>
  <dcterms:modified xsi:type="dcterms:W3CDTF">2013-11-07T10:06:55Z</dcterms:modified>
</cp:coreProperties>
</file>